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9" autoAdjust="0"/>
    <p:restoredTop sz="86355" autoAdjust="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outlineViewPr>
    <p:cViewPr>
      <p:scale>
        <a:sx n="33" d="100"/>
        <a:sy n="33" d="100"/>
      </p:scale>
      <p:origin x="0" y="-3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738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527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42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233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13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475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817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215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131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926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221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3451-E4DF-4565-9D9D-AC6FE04119FD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8276-5930-4711-9119-C5CA14E5D6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25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„Magija je u rukama nastavnika“  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Neobično dnevno planiranje... 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Odeljenje:  </a:t>
            </a:r>
            <a:r>
              <a:rPr 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Virtualna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Nastavna jedinica :  </a:t>
            </a:r>
            <a:r>
              <a:rPr 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 jednog učitelja pred novih izazova učenja u    kućnim uslovima 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počinje sa porukama učenika, koji jedva čekaju da počinje nastava na daljini! To mi daje volju i znak da sam ih juče opet motivisala da još danas ne nedostaju na „času“!</a:t>
            </a:r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795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„Magija u rukama nastavnika“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nastava je bilo nešto novo za sve, ali svi mi nastavnici a i učenici za kratko vreme smo se prilagodili. Zajedno s roditeljima odlučili smo da se nastava održi preko </a:t>
            </a:r>
            <a:r>
              <a:rPr 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viber.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 moguće metode sam koristila da učenicima nastavne jedinice budu što jasnije (audio, video, slike,itd.) 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Učenici takodje imali volju da mi sve zadatke pošalju audio, video, slike i sl.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„Magija u rukama nastavnika“ 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marL="514350" indent="-514350">
              <a:buAutoNum type="arabicPeriod"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 časa: u grupu učenika jedne odeljenje nastavnik ih upoznaje sa nastavnom jedinicom. Zatim podeli ih na grupe od po četiri učenika da rade za 15 minuta. Vraćaju se u grupi odeljenja i svaka grupa predstavlja svoj rad usmeno, sa slikama audio ili video uz nadzor nastavnika. Tako uče i ojačaju znanje. Atraktivan čas za učenike ako se pravila grupe poštuju.</a:t>
            </a:r>
          </a:p>
          <a:p>
            <a:pPr marL="514350" indent="-514350">
              <a:buAutoNum type="arabicPeriod"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 časa: upoznanje sa nastavnom jedinicom i brainstorming. Zatim se u grupu odeljenja predstavlja video-nastava sa strane nastavnika koja je atraktivna za učenike. Posle sledi mreža diskusije pismeno ili audio.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rednovanje učenika za  njihovu aktivnost tokom časa.</a:t>
            </a:r>
          </a:p>
          <a:p>
            <a:pPr marL="514350" indent="-514350">
              <a:buAutoNum type="arabicPeriod"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dirty="0" smtClean="0"/>
              <a:t>             </a:t>
            </a:r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„Magija u rukama nastavnika </a:t>
            </a:r>
            <a:r>
              <a:rPr lang="sr-Latn-RS" dirty="0" smtClean="0"/>
              <a:t>„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3. Tok časa: predstavlja se video-nastava sa strane nastavnika koja je atraktivna za učenike i pruža učenicima dovoljno znanje. Slede zadatke za učenike pismeno i usmeno (audio-video). </a:t>
            </a:r>
            <a:r>
              <a:rPr lang="sr-Latn-RS" dirty="0"/>
              <a:t> </a:t>
            </a:r>
            <a:r>
              <a:rPr lang="sr-Latn-RS" dirty="0" smtClean="0"/>
              <a:t>Mreža diskusije oko njihove zadatke.</a:t>
            </a:r>
          </a:p>
          <a:p>
            <a:pPr marL="0" indent="0">
              <a:buNone/>
            </a:pPr>
            <a:r>
              <a:rPr lang="sr-Latn-RS" dirty="0" smtClean="0"/>
              <a:t>4. Tok časa: nastavni čas počinje sa video domaće zadatke redom.  Sledi mreža diskusije u vezi zadatke i za motivisanje zajedno sa učenicima se izaberu tri najbolja zadatka učenika!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185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„ Magija u rukama nastavnika</a:t>
            </a:r>
            <a:r>
              <a:rPr lang="sr-Latn-RS" dirty="0" smtClean="0"/>
              <a:t>“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 učiteljica razredne nastave zadovljona sam to što „magijom nastavnika“ u kućnim uslovima stigla sam da motivišem učenike za učešće u online nastavi s voljom. Imam  video-zadatke, audio, pismeno i sl.  Iako u kućnim uslovima realizovani su mnogo snimci sa različitim aktivnostima ali prethodno sam im dala moj video-primer da bi oni lakše realizovali zadatak.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sve zadatke može da se održi jedna velika djačka izložba sa različitim eksperimenta ,kreativnih radova od papira, kartona, voće, itd.!</a:t>
            </a: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dirty="0" smtClean="0"/>
              <a:t>             </a:t>
            </a:r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„Magija u rukama nastavnika“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Osim nastave na daljini tokom ovog perioda „slavili“ smo takodje i dan škole na daljini. Zajedno s učenicima pripremili smo jedan video-program od nekoliko minuta sa različitim aktivnostima uz podršku i saglasnost roditelja!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sve angažovanje i motivisanje mojih  učenika pripremila sam i po jednu zahvalnicu!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                                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242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42" y="0"/>
            <a:ext cx="9714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3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                      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</a:t>
            </a:r>
          </a:p>
          <a:p>
            <a:pPr marL="0" indent="0">
              <a:buNone/>
            </a:pPr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Hvala na pažnji !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0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501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         „Magija je u rukama nastavnika“  </vt:lpstr>
      <vt:lpstr>             „Magija u rukama nastavnika“</vt:lpstr>
      <vt:lpstr>           „Magija u rukama nastavnika“ </vt:lpstr>
      <vt:lpstr>             „Magija u rukama nastavnika „</vt:lpstr>
      <vt:lpstr>           „ Magija u rukama nastavnika“</vt:lpstr>
      <vt:lpstr>             „Magija u rukama nastavnika“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„Magija je u rukama nastavnika“</dc:title>
  <dc:creator>pc</dc:creator>
  <cp:lastModifiedBy>pc</cp:lastModifiedBy>
  <cp:revision>44</cp:revision>
  <dcterms:created xsi:type="dcterms:W3CDTF">2020-05-30T20:57:16Z</dcterms:created>
  <dcterms:modified xsi:type="dcterms:W3CDTF">2020-05-31T21:32:52Z</dcterms:modified>
</cp:coreProperties>
</file>